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6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24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50BF-2E5F-F649-9A09-63998D5F389E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3F4A1-329E-944C-8566-AF60E19AD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3F4A1-329E-944C-8566-AF60E19AD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D4F31A-F9FA-1047-B3E7-E927F9867319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5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B64C-6A41-C44F-A917-F1EF2EF6ADAB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4F9802-9B58-9540-9558-F8F8D8F9A995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6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43CEF4-37AC-BD4E-892F-4AB5F8816F4B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61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95D530A-0B00-0B45-AA38-142E29735D4E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1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5F6-FB3F-6B4D-A73D-07F0A6761BCE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6EE-3AC8-A649-A018-3BE338577AF4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2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07EF-2AAB-094E-AF72-3DF113CD5913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0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DE037-2E6F-2344-A762-47AD1F7E7AF6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728-F47D-0549-8187-51477612A68C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F7F321-FC9E-0947-A069-530D35646DBA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97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F9F-EF48-E544-850C-E86452612D99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00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A77B-B56B-7547-BA5A-C8C7E4EEAF44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5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EFD0-6DD6-E540-8261-74686B835EDA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821-1ED5-FD45-AAC6-92877622C383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8EA7-1618-FF49-9B64-78C64E81EAC3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07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5149-46EF-F640-B020-884ADBB5E23D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76FB-4369-9040-8AF1-B76B25A7C3E2}" type="datetime1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39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  <p:sldLayoutId id="2147484390" r:id="rId14"/>
    <p:sldLayoutId id="2147484391" r:id="rId15"/>
    <p:sldLayoutId id="2147484392" r:id="rId16"/>
    <p:sldLayoutId id="214748439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en-US" dirty="0" err="1" smtClean="0"/>
              <a:t>Cloudmesh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984828"/>
          </a:xfrm>
        </p:spPr>
        <p:txBody>
          <a:bodyPr>
            <a:normAutofit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von </a:t>
            </a:r>
            <a:r>
              <a:rPr lang="en-US" dirty="0" err="1" smtClean="0"/>
              <a:t>Laszewski</a:t>
            </a:r>
            <a:endParaRPr lang="en-US" dirty="0" smtClean="0"/>
          </a:p>
          <a:p>
            <a:r>
              <a:rPr lang="en-US" dirty="0" err="1" smtClean="0"/>
              <a:t>laszewski@gmail.com</a:t>
            </a:r>
            <a:endParaRPr lang="en-US" dirty="0" smtClean="0"/>
          </a:p>
          <a:p>
            <a:r>
              <a:rPr lang="en-US" dirty="0" smtClean="0"/>
              <a:t>DIBBS meeting, Washington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Client and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9673"/>
            <a:ext cx="5334000" cy="48538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Simplify access</a:t>
            </a:r>
          </a:p>
          <a:p>
            <a:pPr lvl="1"/>
            <a:r>
              <a:rPr lang="en-US" dirty="0" smtClean="0"/>
              <a:t>Queueing Systems</a:t>
            </a:r>
          </a:p>
          <a:p>
            <a:pPr lvl="1"/>
            <a:r>
              <a:rPr lang="en-US" dirty="0" smtClean="0"/>
              <a:t>Containers</a:t>
            </a:r>
          </a:p>
          <a:p>
            <a:pPr lvl="1"/>
            <a:r>
              <a:rPr lang="en-US" dirty="0" smtClean="0"/>
              <a:t>IaaS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r>
              <a:rPr lang="en-US" dirty="0" smtClean="0"/>
              <a:t>(GPU)</a:t>
            </a:r>
          </a:p>
          <a:p>
            <a:r>
              <a:rPr lang="en-US" dirty="0" smtClean="0"/>
              <a:t>XSEDE</a:t>
            </a:r>
          </a:p>
          <a:p>
            <a:pPr lvl="1"/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Clouds</a:t>
            </a:r>
          </a:p>
          <a:p>
            <a:pPr lvl="2"/>
            <a:r>
              <a:rPr lang="en-US" dirty="0" smtClean="0"/>
              <a:t>Comet</a:t>
            </a:r>
          </a:p>
          <a:p>
            <a:pPr lvl="2"/>
            <a:r>
              <a:rPr lang="en-US" dirty="0" smtClean="0"/>
              <a:t>Jetstream</a:t>
            </a:r>
          </a:p>
          <a:p>
            <a:pPr lvl="2"/>
            <a:r>
              <a:rPr lang="en-US" dirty="0" smtClean="0"/>
              <a:t>Bridges</a:t>
            </a:r>
          </a:p>
          <a:p>
            <a:pPr lvl="2"/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4243" y="1779672"/>
            <a:ext cx="7833704" cy="485389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106025" cy="1596177"/>
          </a:xfrm>
        </p:spPr>
        <p:txBody>
          <a:bodyPr>
            <a:normAutofit/>
          </a:bodyPr>
          <a:lstStyle/>
          <a:p>
            <a:r>
              <a:rPr lang="en-US" dirty="0" err="1" smtClean="0"/>
              <a:t>Cloudmesh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Client and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Repository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Command Shell &amp; Line</a:t>
            </a:r>
          </a:p>
          <a:p>
            <a:pPr lvl="1"/>
            <a:r>
              <a:rPr lang="en-US" dirty="0" smtClean="0"/>
              <a:t>API</a:t>
            </a:r>
          </a:p>
          <a:p>
            <a:pPr lvl="1"/>
            <a:r>
              <a:rPr lang="en-US" dirty="0" smtClean="0"/>
              <a:t>REST</a:t>
            </a:r>
          </a:p>
          <a:p>
            <a:pPr lvl="1"/>
            <a:r>
              <a:rPr lang="en-US" dirty="0" smtClean="0"/>
              <a:t>(PORTAL)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VMs, Containers, Batch </a:t>
            </a:r>
          </a:p>
          <a:p>
            <a:r>
              <a:rPr lang="en-US" dirty="0" smtClean="0"/>
              <a:t>Choreography</a:t>
            </a:r>
          </a:p>
          <a:p>
            <a:pPr lvl="1"/>
            <a:r>
              <a:rPr lang="en-US" dirty="0" smtClean="0"/>
              <a:t>Groups, Workflows, PaaS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0029" y="618517"/>
            <a:ext cx="5844031" cy="5600167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3" y="832526"/>
            <a:ext cx="682580" cy="5196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697014" y="860297"/>
            <a:ext cx="1123179" cy="5176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00" dirty="0" smtClean="0"/>
              <a:t>$ cm</a:t>
            </a:r>
            <a:br>
              <a:rPr lang="en-US" sz="600" dirty="0" smtClean="0"/>
            </a:br>
            <a:r>
              <a:rPr lang="en-US" sz="600" dirty="0" smtClean="0"/>
              <a:t>cm&gt; register remote</a:t>
            </a:r>
            <a:br>
              <a:rPr lang="en-US" sz="600" dirty="0" smtClean="0"/>
            </a:br>
            <a:r>
              <a:rPr lang="en-US" sz="600" dirty="0" smtClean="0"/>
              <a:t>cm&gt; default cloud=kilo</a:t>
            </a:r>
            <a:br>
              <a:rPr lang="en-US" sz="600" dirty="0" smtClean="0"/>
            </a:br>
            <a:r>
              <a:rPr lang="en-US" sz="600" dirty="0" smtClean="0"/>
              <a:t>cm&gt;  </a:t>
            </a:r>
            <a:r>
              <a:rPr lang="en-US" sz="600" dirty="0" err="1" smtClean="0"/>
              <a:t>vm</a:t>
            </a:r>
            <a:r>
              <a:rPr lang="en-US" sz="600" dirty="0" smtClean="0"/>
              <a:t> boot</a:t>
            </a:r>
            <a:endParaRPr lang="en-US" sz="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recommend </a:t>
            </a:r>
          </a:p>
          <a:p>
            <a:pPr lvl="1"/>
            <a:r>
              <a:rPr lang="en-US" dirty="0" smtClean="0"/>
              <a:t>python 2.7.10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ip 7.1.2</a:t>
            </a:r>
          </a:p>
          <a:p>
            <a:pPr lvl="1"/>
            <a:endParaRPr lang="en-US" dirty="0"/>
          </a:p>
          <a:p>
            <a:r>
              <a:rPr lang="en-US" dirty="0" smtClean="0"/>
              <a:t>Will install on 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OSX</a:t>
            </a:r>
          </a:p>
          <a:p>
            <a:pPr lvl="1"/>
            <a:r>
              <a:rPr lang="en-US" dirty="0" smtClean="0"/>
              <a:t>Windows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ip install </a:t>
            </a:r>
            <a:r>
              <a:rPr lang="en-US" dirty="0" err="1" smtClean="0"/>
              <a:t>cloudmesh_client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i="1" dirty="0" smtClean="0"/>
              <a:t>Once we have finalized, we will work towards and there is need:</a:t>
            </a:r>
          </a:p>
          <a:p>
            <a:pPr lvl="1"/>
            <a:r>
              <a:rPr lang="en-US" i="1" dirty="0"/>
              <a:t>r</a:t>
            </a:r>
            <a:r>
              <a:rPr lang="en-US" i="1" dirty="0" smtClean="0"/>
              <a:t>pm, </a:t>
            </a:r>
            <a:r>
              <a:rPr lang="en-US" i="1" dirty="0" err="1" smtClean="0"/>
              <a:t>dpg</a:t>
            </a:r>
            <a:r>
              <a:rPr lang="en-US" i="1" dirty="0" smtClean="0"/>
              <a:t>, ..</a:t>
            </a:r>
          </a:p>
          <a:p>
            <a:pPr lvl="1"/>
            <a:r>
              <a:rPr lang="en-US" i="1" dirty="0" err="1" smtClean="0"/>
              <a:t>dmg</a:t>
            </a:r>
            <a:endParaRPr lang="en-US" i="1" dirty="0" smtClean="0"/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xe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$ cm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m&gt; register remote</a:t>
            </a:r>
          </a:p>
          <a:p>
            <a:pPr marL="0" indent="0">
              <a:buNone/>
            </a:pPr>
            <a:r>
              <a:rPr lang="en-US" dirty="0" smtClean="0"/>
              <a:t>cm&gt; default cloud=kilo</a:t>
            </a:r>
          </a:p>
          <a:p>
            <a:pPr marL="0" indent="0">
              <a:buNone/>
            </a:pPr>
            <a:r>
              <a:rPr lang="en-US" dirty="0" smtClean="0"/>
              <a:t>cm</a:t>
            </a:r>
            <a:r>
              <a:rPr lang="en-US" dirty="0"/>
              <a:t>&gt; </a:t>
            </a:r>
            <a:r>
              <a:rPr lang="en-US" dirty="0" smtClean="0"/>
              <a:t> </a:t>
            </a:r>
            <a:r>
              <a:rPr lang="en-US" dirty="0" err="1" smtClean="0"/>
              <a:t>vm</a:t>
            </a:r>
            <a:r>
              <a:rPr lang="en-US" dirty="0" smtClean="0"/>
              <a:t> boot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Yes that</a:t>
            </a:r>
            <a:r>
              <a:rPr lang="en-US" dirty="0"/>
              <a:t> </a:t>
            </a:r>
            <a:r>
              <a:rPr lang="en-US" dirty="0" smtClean="0"/>
              <a:t>is it! Defaults for images and flavors can be set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.AppleSystemUIFont" charset="-120"/>
              <a:buChar char="$"/>
            </a:pPr>
            <a:r>
              <a:rPr lang="en-US" dirty="0"/>
              <a:t>c</a:t>
            </a:r>
            <a:r>
              <a:rPr lang="en-US" dirty="0" smtClean="0"/>
              <a:t>m register remote</a:t>
            </a:r>
          </a:p>
          <a:p>
            <a:pPr>
              <a:buFont typeface=".AppleSystemUIFont" charset="-120"/>
              <a:buChar char="$"/>
            </a:pPr>
            <a:r>
              <a:rPr lang="en-US" dirty="0" smtClean="0"/>
              <a:t>cm </a:t>
            </a:r>
            <a:r>
              <a:rPr lang="en-US" dirty="0"/>
              <a:t>default </a:t>
            </a:r>
            <a:r>
              <a:rPr lang="en-US" dirty="0" smtClean="0"/>
              <a:t>cloud=kilo</a:t>
            </a:r>
          </a:p>
          <a:p>
            <a:pPr>
              <a:buFont typeface=".AppleSystemUIFont" charset="-120"/>
              <a:buChar char="$"/>
            </a:pPr>
            <a:r>
              <a:rPr lang="en-US" dirty="0" smtClean="0"/>
              <a:t>cm </a:t>
            </a:r>
            <a:r>
              <a:rPr lang="en-US" dirty="0" err="1" smtClean="0"/>
              <a:t>vm</a:t>
            </a:r>
            <a:r>
              <a:rPr lang="en-US" dirty="0" smtClean="0"/>
              <a:t> boot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4471" y="5420307"/>
            <a:ext cx="550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Integration of the </a:t>
            </a:r>
            <a:r>
              <a:rPr lang="en-US" dirty="0" err="1" smtClean="0"/>
              <a:t>cybera</a:t>
            </a:r>
            <a:r>
              <a:rPr lang="en-US" dirty="0" smtClean="0"/>
              <a:t> (Alberta, Canada) </a:t>
            </a:r>
          </a:p>
          <a:p>
            <a:r>
              <a:rPr lang="en-US" dirty="0" smtClean="0"/>
              <a:t>took 5 minutes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PaaS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Cluster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057" y="3132666"/>
            <a:ext cx="5311775" cy="30860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$ cm cluster –n 10 –group=</a:t>
            </a:r>
            <a:r>
              <a:rPr lang="en-US" dirty="0" err="1" smtClean="0"/>
              <a:t>myCluster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400" y="3132666"/>
            <a:ext cx="5511800" cy="3086019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$cm </a:t>
            </a:r>
            <a:r>
              <a:rPr lang="en-US" dirty="0" err="1" smtClean="0"/>
              <a:t>hadoop</a:t>
            </a:r>
            <a:r>
              <a:rPr lang="en-US" dirty="0" smtClean="0"/>
              <a:t> –n 10 –group=</a:t>
            </a:r>
            <a:r>
              <a:rPr lang="en-US" dirty="0" err="1" smtClean="0"/>
              <a:t>myHadoop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4" y="298863"/>
            <a:ext cx="8610600" cy="1295400"/>
          </a:xfrm>
        </p:spPr>
        <p:txBody>
          <a:bodyPr/>
          <a:lstStyle/>
          <a:p>
            <a:r>
              <a:rPr lang="en-US" smtClean="0"/>
              <a:t>Launchers: commands via GUI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167" y="1359890"/>
            <a:ext cx="5079991" cy="823912"/>
          </a:xfrm>
        </p:spPr>
        <p:txBody>
          <a:bodyPr/>
          <a:lstStyle/>
          <a:p>
            <a:r>
              <a:rPr lang="en-US" dirty="0" smtClean="0"/>
              <a:t>Specific Launch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" y="2183801"/>
            <a:ext cx="6034535" cy="459442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2484" y="1359890"/>
            <a:ext cx="5105400" cy="823912"/>
          </a:xfrm>
        </p:spPr>
        <p:txBody>
          <a:bodyPr/>
          <a:lstStyle/>
          <a:p>
            <a:r>
              <a:rPr lang="en-US" dirty="0" smtClean="0"/>
              <a:t>List </a:t>
            </a:r>
            <a:r>
              <a:rPr lang="en-US" smtClean="0"/>
              <a:t>of Launchers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29" y="2194734"/>
            <a:ext cx="6020175" cy="4583490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296</TotalTime>
  <Words>175</Words>
  <Application>Microsoft Macintosh PowerPoint</Application>
  <PresentationFormat>Widescreen</PresentationFormat>
  <Paragraphs>79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.AppleSystemUIFont</vt:lpstr>
      <vt:lpstr>Calibri</vt:lpstr>
      <vt:lpstr>Century Gothic</vt:lpstr>
      <vt:lpstr>Arial</vt:lpstr>
      <vt:lpstr>Vapor Trail</vt:lpstr>
      <vt:lpstr>Cloudmesh</vt:lpstr>
      <vt:lpstr>Cloudmesh Client and Portal</vt:lpstr>
      <vt:lpstr>Cloudmesh Client and Portal</vt:lpstr>
      <vt:lpstr>Install</vt:lpstr>
      <vt:lpstr>SHell</vt:lpstr>
      <vt:lpstr>PaaS Management</vt:lpstr>
      <vt:lpstr>Launchers: commands via GUI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Cloudmesh</dc:title>
  <dc:creator>Gregor von Laszewski</dc:creator>
  <cp:lastModifiedBy>Gregor von Laszewski</cp:lastModifiedBy>
  <cp:revision>14</cp:revision>
  <dcterms:created xsi:type="dcterms:W3CDTF">2016-01-14T15:49:11Z</dcterms:created>
  <dcterms:modified xsi:type="dcterms:W3CDTF">2016-01-14T20:45:56Z</dcterms:modified>
</cp:coreProperties>
</file>